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30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12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7240" y="601725"/>
            <a:ext cx="4213886" cy="1906073"/>
          </a:xfrm>
        </p:spPr>
        <p:txBody>
          <a:bodyPr bIns="0"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7240" y="2648404"/>
            <a:ext cx="4213886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200" b="0" cap="all" baseline="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7239" y="246981"/>
            <a:ext cx="2314719" cy="2319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6028" y="599230"/>
            <a:ext cx="601504" cy="377684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97240" y="2646407"/>
            <a:ext cx="421388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01104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82619" y="1385316"/>
            <a:ext cx="492850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8011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618" y="1317097"/>
            <a:ext cx="4212752" cy="1415963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619" y="2854647"/>
            <a:ext cx="4212752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82618" y="2853739"/>
            <a:ext cx="421275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06891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619" y="603668"/>
            <a:ext cx="4928507" cy="7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2618" y="1510452"/>
            <a:ext cx="2344403" cy="2578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6887" y="1510453"/>
            <a:ext cx="2344239" cy="25781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82619" y="1385316"/>
            <a:ext cx="492850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62806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082619" y="1385316"/>
            <a:ext cx="492850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618" y="603124"/>
            <a:ext cx="4928508" cy="792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618" y="1514663"/>
            <a:ext cx="2344325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618" y="2118203"/>
            <a:ext cx="2344325" cy="1983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66887" y="1517253"/>
            <a:ext cx="2344239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66887" y="2116119"/>
            <a:ext cx="2344239" cy="197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506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082619" y="1385316"/>
            <a:ext cx="492850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866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7086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281" y="599230"/>
            <a:ext cx="1819463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9992" y="599230"/>
            <a:ext cx="2871134" cy="349412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282" y="2404119"/>
            <a:ext cx="1820527" cy="1686136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1311" y="2404118"/>
            <a:ext cx="181745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6367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747376" y="361629"/>
            <a:ext cx="2633540" cy="3861826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112" y="847135"/>
            <a:ext cx="2433701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30096" y="841908"/>
            <a:ext cx="1676249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619" y="2359494"/>
            <a:ext cx="2430215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77498" y="4102393"/>
            <a:ext cx="2439315" cy="240092"/>
          </a:xfrm>
        </p:spPr>
        <p:txBody>
          <a:bodyPr/>
          <a:lstStyle>
            <a:lvl1pPr algn="l">
              <a:defRPr/>
            </a:lvl1pPr>
          </a:lstStyle>
          <a:p>
            <a:fld id="{042B0DB6-F5C7-45FB-8CF3-31B45F9C2DA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8148" y="238981"/>
            <a:ext cx="2438665" cy="2406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0961" y="2357704"/>
            <a:ext cx="243151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77281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082619" y="1385316"/>
            <a:ext cx="492850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379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88522" y="599231"/>
            <a:ext cx="827270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2619" y="599231"/>
            <a:ext cx="3975821" cy="34949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188521" y="599231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30540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511801"/>
            <a:ext cx="6858000" cy="305964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4571440"/>
            <a:ext cx="6858001" cy="5810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4575845"/>
            <a:ext cx="6858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2619" y="603391"/>
            <a:ext cx="4928507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619" y="1511800"/>
            <a:ext cx="4928507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34907" y="247778"/>
            <a:ext cx="1776219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2618" y="246981"/>
            <a:ext cx="3025503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5794" y="599230"/>
            <a:ext cx="596810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51435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BD073C-F39B-F741-8B59-87F94ED78682}"/>
              </a:ext>
            </a:extLst>
          </p:cNvPr>
          <p:cNvSpPr txBox="1"/>
          <p:nvPr/>
        </p:nvSpPr>
        <p:spPr>
          <a:xfrm>
            <a:off x="191792" y="1334549"/>
            <a:ext cx="64802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dirty="0"/>
              <a:t>Culture and Socialization</a:t>
            </a:r>
          </a:p>
        </p:txBody>
      </p:sp>
    </p:spTree>
    <p:extLst>
      <p:ext uri="{BB962C8B-B14F-4D97-AF65-F5344CB8AC3E}">
        <p14:creationId xmlns:p14="http://schemas.microsoft.com/office/powerpoint/2010/main" val="158536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749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723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5241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17716" y="-85482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499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695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599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0739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199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173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974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974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6439"/>
            <a:ext cx="6922394" cy="538880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-85482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1736" y="3002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89" y="-10872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5CFCE-9C02-E5A7-D9E6-B8BA2D794DCB}"/>
              </a:ext>
            </a:extLst>
          </p:cNvPr>
          <p:cNvSpPr txBox="1"/>
          <p:nvPr/>
        </p:nvSpPr>
        <p:spPr>
          <a:xfrm flipH="1">
            <a:off x="1239089" y="1024202"/>
            <a:ext cx="3991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235479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31</Words>
  <Application>Microsoft Office PowerPoint</Application>
  <PresentationFormat>Custom</PresentationFormat>
  <Paragraphs>28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2022-07-17T17:41:43Z</dcterms:created>
  <dcterms:modified xsi:type="dcterms:W3CDTF">2022-07-21T15:20:36Z</dcterms:modified>
</cp:coreProperties>
</file>